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9" r:id="rId3"/>
    <p:sldId id="290" r:id="rId4"/>
    <p:sldId id="257" r:id="rId5"/>
    <p:sldId id="293" r:id="rId6"/>
    <p:sldId id="294" r:id="rId7"/>
    <p:sldId id="258" r:id="rId8"/>
    <p:sldId id="271" r:id="rId9"/>
    <p:sldId id="273" r:id="rId10"/>
    <p:sldId id="275" r:id="rId11"/>
    <p:sldId id="259" r:id="rId12"/>
    <p:sldId id="260" r:id="rId13"/>
    <p:sldId id="276" r:id="rId14"/>
    <p:sldId id="277" r:id="rId15"/>
    <p:sldId id="278" r:id="rId16"/>
    <p:sldId id="280" r:id="rId17"/>
    <p:sldId id="291" r:id="rId18"/>
    <p:sldId id="292" r:id="rId19"/>
    <p:sldId id="281" r:id="rId20"/>
    <p:sldId id="282" r:id="rId21"/>
    <p:sldId id="283" r:id="rId22"/>
    <p:sldId id="284" r:id="rId23"/>
    <p:sldId id="285" r:id="rId24"/>
    <p:sldId id="286" r:id="rId25"/>
    <p:sldId id="295"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6" d="100"/>
          <a:sy n="76" d="100"/>
        </p:scale>
        <p:origin x="-648" y="162"/>
      </p:cViewPr>
      <p:guideLst>
        <p:guide orient="horz" pos="2160"/>
        <p:guide pos="2880"/>
      </p:guideLst>
    </p:cSldViewPr>
  </p:slideViewPr>
  <p:outlineViewPr>
    <p:cViewPr>
      <p:scale>
        <a:sx n="33" d="100"/>
        <a:sy n="33" d="100"/>
      </p:scale>
      <p:origin x="0" y="5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445A6432-8AC0-4E98-BF75-5972827AF653}" type="datetimeFigureOut">
              <a:rPr lang="en-US" smtClean="0"/>
              <a:t>3/4/2011</a:t>
            </a:fld>
            <a:endParaRPr lang="en-US" dirty="0"/>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B988F431-7011-44B1-9296-D941D067EF9F}" type="slidenum">
              <a:rPr lang="en-US" smtClean="0"/>
              <a:t>‹#›</a:t>
            </a:fld>
            <a:endParaRPr lang="en-US" dirty="0"/>
          </a:p>
        </p:txBody>
      </p:sp>
      <p:sp>
        <p:nvSpPr>
          <p:cNvPr id="15" name="Footer Placeholder 14"/>
          <p:cNvSpPr>
            <a:spLocks noGrp="1"/>
          </p:cNvSpPr>
          <p:nvPr>
            <p:ph type="ftr" sz="quarter" idx="12"/>
          </p:nvPr>
        </p:nvSpPr>
        <p:spPr>
          <a:xfrm>
            <a:off x="3581400" y="6296248"/>
            <a:ext cx="2820987" cy="152400"/>
          </a:xfrm>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445A6432-8AC0-4E98-BF75-5972827AF653}" type="datetimeFigureOut">
              <a:rPr lang="en-US" smtClean="0"/>
              <a:t>3/4/2011</a:t>
            </a:fld>
            <a:endParaRPr lang="en-US" dirty="0"/>
          </a:p>
        </p:txBody>
      </p:sp>
      <p:sp>
        <p:nvSpPr>
          <p:cNvPr id="14" name="Slide Number Placeholder 13"/>
          <p:cNvSpPr>
            <a:spLocks noGrp="1"/>
          </p:cNvSpPr>
          <p:nvPr>
            <p:ph type="sldNum" sz="quarter" idx="11"/>
          </p:nvPr>
        </p:nvSpPr>
        <p:spPr/>
        <p:txBody>
          <a:bodyPr/>
          <a:lstStyle/>
          <a:p>
            <a:fld id="{B988F431-7011-44B1-9296-D941D067EF9F}"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445A6432-8AC0-4E98-BF75-5972827AF653}" type="datetimeFigureOut">
              <a:rPr lang="en-US" smtClean="0"/>
              <a:t>3/4/2011</a:t>
            </a:fld>
            <a:endParaRPr lang="en-US" dirty="0"/>
          </a:p>
        </p:txBody>
      </p:sp>
      <p:sp>
        <p:nvSpPr>
          <p:cNvPr id="14" name="Slide Number Placeholder 13"/>
          <p:cNvSpPr>
            <a:spLocks noGrp="1"/>
          </p:cNvSpPr>
          <p:nvPr>
            <p:ph type="sldNum" sz="quarter" idx="11"/>
          </p:nvPr>
        </p:nvSpPr>
        <p:spPr/>
        <p:txBody>
          <a:bodyPr/>
          <a:lstStyle/>
          <a:p>
            <a:fld id="{B988F431-7011-44B1-9296-D941D067EF9F}"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445A6432-8AC0-4E98-BF75-5972827AF653}" type="datetimeFigureOut">
              <a:rPr lang="en-US" smtClean="0"/>
              <a:t>3/4/2011</a:t>
            </a:fld>
            <a:endParaRPr lang="en-US" dirty="0"/>
          </a:p>
        </p:txBody>
      </p:sp>
      <p:sp>
        <p:nvSpPr>
          <p:cNvPr id="11" name="Slide Number Placeholder 10"/>
          <p:cNvSpPr>
            <a:spLocks noGrp="1"/>
          </p:cNvSpPr>
          <p:nvPr>
            <p:ph type="sldNum" sz="quarter" idx="11"/>
          </p:nvPr>
        </p:nvSpPr>
        <p:spPr/>
        <p:txBody>
          <a:bodyPr/>
          <a:lstStyle/>
          <a:p>
            <a:fld id="{B988F431-7011-44B1-9296-D941D067EF9F}" type="slidenum">
              <a:rPr lang="en-US" smtClean="0"/>
              <a:t>‹#›</a:t>
            </a:fld>
            <a:endParaRPr lang="en-US" dirty="0"/>
          </a:p>
        </p:txBody>
      </p:sp>
      <p:sp>
        <p:nvSpPr>
          <p:cNvPr id="12" name="Footer Placeholder 1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445A6432-8AC0-4E98-BF75-5972827AF653}" type="datetimeFigureOut">
              <a:rPr lang="en-US" smtClean="0"/>
              <a:t>3/4/2011</a:t>
            </a:fld>
            <a:endParaRPr lang="en-US" dirty="0"/>
          </a:p>
        </p:txBody>
      </p:sp>
      <p:sp>
        <p:nvSpPr>
          <p:cNvPr id="13" name="Slide Number Placeholder 12"/>
          <p:cNvSpPr>
            <a:spLocks noGrp="1"/>
          </p:cNvSpPr>
          <p:nvPr>
            <p:ph type="sldNum" sz="quarter" idx="11"/>
          </p:nvPr>
        </p:nvSpPr>
        <p:spPr>
          <a:xfrm>
            <a:off x="4116388" y="6400800"/>
            <a:ext cx="533400" cy="152400"/>
          </a:xfrm>
        </p:spPr>
        <p:txBody>
          <a:bodyPr/>
          <a:lstStyle/>
          <a:p>
            <a:fld id="{B988F431-7011-44B1-9296-D941D067EF9F}" type="slidenum">
              <a:rPr lang="en-US" smtClean="0"/>
              <a:t>‹#›</a:t>
            </a:fld>
            <a:endParaRPr lang="en-US" dirty="0"/>
          </a:p>
        </p:txBody>
      </p:sp>
      <p:sp>
        <p:nvSpPr>
          <p:cNvPr id="14" name="Footer Placeholder 13"/>
          <p:cNvSpPr>
            <a:spLocks noGrp="1"/>
          </p:cNvSpPr>
          <p:nvPr>
            <p:ph type="ftr" sz="quarter" idx="12"/>
          </p:nvPr>
        </p:nvSpPr>
        <p:spPr>
          <a:xfrm>
            <a:off x="838200" y="6296248"/>
            <a:ext cx="2820987" cy="152400"/>
          </a:xfrm>
        </p:spPr>
        <p:txBody>
          <a:bodyPr/>
          <a:lstStyle/>
          <a:p>
            <a:endParaRPr lang="en-US" dirty="0"/>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445A6432-8AC0-4E98-BF75-5972827AF653}" type="datetimeFigureOut">
              <a:rPr lang="en-US" smtClean="0"/>
              <a:t>3/4/2011</a:t>
            </a:fld>
            <a:endParaRPr lang="en-US" dirty="0"/>
          </a:p>
        </p:txBody>
      </p:sp>
      <p:sp>
        <p:nvSpPr>
          <p:cNvPr id="13" name="Slide Number Placeholder 12"/>
          <p:cNvSpPr>
            <a:spLocks noGrp="1"/>
          </p:cNvSpPr>
          <p:nvPr>
            <p:ph type="sldNum" sz="quarter" idx="11"/>
          </p:nvPr>
        </p:nvSpPr>
        <p:spPr/>
        <p:txBody>
          <a:bodyPr/>
          <a:lstStyle/>
          <a:p>
            <a:fld id="{B988F431-7011-44B1-9296-D941D067EF9F}"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445A6432-8AC0-4E98-BF75-5972827AF653}" type="datetimeFigureOut">
              <a:rPr lang="en-US" smtClean="0"/>
              <a:t>3/4/2011</a:t>
            </a:fld>
            <a:endParaRPr lang="en-US" dirty="0"/>
          </a:p>
        </p:txBody>
      </p:sp>
      <p:sp>
        <p:nvSpPr>
          <p:cNvPr id="14" name="Slide Number Placeholder 13"/>
          <p:cNvSpPr>
            <a:spLocks noGrp="1"/>
          </p:cNvSpPr>
          <p:nvPr>
            <p:ph type="sldNum" sz="quarter" idx="11"/>
          </p:nvPr>
        </p:nvSpPr>
        <p:spPr/>
        <p:txBody>
          <a:bodyPr/>
          <a:lstStyle/>
          <a:p>
            <a:fld id="{B988F431-7011-44B1-9296-D941D067EF9F}"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445A6432-8AC0-4E98-BF75-5972827AF653}" type="datetimeFigureOut">
              <a:rPr lang="en-US" smtClean="0"/>
              <a:t>3/4/2011</a:t>
            </a:fld>
            <a:endParaRPr lang="en-US" dirty="0"/>
          </a:p>
        </p:txBody>
      </p:sp>
      <p:sp>
        <p:nvSpPr>
          <p:cNvPr id="10" name="Slide Number Placeholder 9"/>
          <p:cNvSpPr>
            <a:spLocks noGrp="1"/>
          </p:cNvSpPr>
          <p:nvPr>
            <p:ph type="sldNum" sz="quarter" idx="11"/>
          </p:nvPr>
        </p:nvSpPr>
        <p:spPr/>
        <p:txBody>
          <a:bodyPr/>
          <a:lstStyle/>
          <a:p>
            <a:fld id="{B988F431-7011-44B1-9296-D941D067EF9F}" type="slidenum">
              <a:rPr lang="en-US" smtClean="0"/>
              <a:t>‹#›</a:t>
            </a:fld>
            <a:endParaRPr lang="en-US" dirty="0"/>
          </a:p>
        </p:txBody>
      </p:sp>
      <p:sp>
        <p:nvSpPr>
          <p:cNvPr id="11" name="Footer Placeholder 10"/>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45A6432-8AC0-4E98-BF75-5972827AF653}" type="datetimeFigureOut">
              <a:rPr lang="en-US" smtClean="0"/>
              <a:t>3/4/2011</a:t>
            </a:fld>
            <a:endParaRPr lang="en-US" dirty="0"/>
          </a:p>
        </p:txBody>
      </p:sp>
      <p:sp>
        <p:nvSpPr>
          <p:cNvPr id="9" name="Slide Number Placeholder 8"/>
          <p:cNvSpPr>
            <a:spLocks noGrp="1"/>
          </p:cNvSpPr>
          <p:nvPr>
            <p:ph type="sldNum" sz="quarter" idx="11"/>
          </p:nvPr>
        </p:nvSpPr>
        <p:spPr/>
        <p:txBody>
          <a:bodyPr/>
          <a:lstStyle/>
          <a:p>
            <a:fld id="{B988F431-7011-44B1-9296-D941D067EF9F}"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445A6432-8AC0-4E98-BF75-5972827AF653}" type="datetimeFigureOut">
              <a:rPr lang="en-US" smtClean="0"/>
              <a:t>3/4/2011</a:t>
            </a:fld>
            <a:endParaRPr lang="en-US" dirty="0"/>
          </a:p>
        </p:txBody>
      </p:sp>
      <p:sp>
        <p:nvSpPr>
          <p:cNvPr id="16" name="Slide Number Placeholder 15"/>
          <p:cNvSpPr>
            <a:spLocks noGrp="1"/>
          </p:cNvSpPr>
          <p:nvPr>
            <p:ph type="sldNum" sz="quarter" idx="11"/>
          </p:nvPr>
        </p:nvSpPr>
        <p:spPr/>
        <p:txBody>
          <a:bodyPr/>
          <a:lstStyle/>
          <a:p>
            <a:fld id="{B988F431-7011-44B1-9296-D941D067EF9F}"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445A6432-8AC0-4E98-BF75-5972827AF653}" type="datetimeFigureOut">
              <a:rPr lang="en-US" smtClean="0"/>
              <a:t>3/4/2011</a:t>
            </a:fld>
            <a:endParaRPr lang="en-US" dirty="0"/>
          </a:p>
        </p:txBody>
      </p:sp>
      <p:sp>
        <p:nvSpPr>
          <p:cNvPr id="17" name="Slide Number Placeholder 16"/>
          <p:cNvSpPr>
            <a:spLocks noGrp="1"/>
          </p:cNvSpPr>
          <p:nvPr>
            <p:ph type="sldNum" sz="quarter" idx="11"/>
          </p:nvPr>
        </p:nvSpPr>
        <p:spPr/>
        <p:txBody>
          <a:bodyPr/>
          <a:lstStyle/>
          <a:p>
            <a:fld id="{B988F431-7011-44B1-9296-D941D067EF9F}" type="slidenum">
              <a:rPr lang="en-US" smtClean="0"/>
              <a:t>‹#›</a:t>
            </a:fld>
            <a:endParaRPr lang="en-US" dirty="0"/>
          </a:p>
        </p:txBody>
      </p:sp>
      <p:sp>
        <p:nvSpPr>
          <p:cNvPr id="18" name="Footer Placeholder 17"/>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B988F431-7011-44B1-9296-D941D067EF9F}" type="slidenum">
              <a:rPr lang="en-US" smtClean="0"/>
              <a:t>‹#›</a:t>
            </a:fld>
            <a:endParaRPr lang="en-US" dirty="0"/>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445A6432-8AC0-4E98-BF75-5972827AF653}" type="datetimeFigureOut">
              <a:rPr lang="en-US" smtClean="0"/>
              <a:t>3/4/2011</a:t>
            </a:fld>
            <a:endParaRPr lang="en-US" dirty="0"/>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cueweb.cue.org/cueweb/PDW/PDWWebStore.aspx?pagecode=ipad" TargetMode="External"/><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Presented by: Kristina Stanimirovich &amp; Lidia Puga</a:t>
            </a:r>
            <a:endParaRPr lang="en-US" dirty="0"/>
          </a:p>
        </p:txBody>
      </p:sp>
      <p:sp>
        <p:nvSpPr>
          <p:cNvPr id="2" name="Title 1"/>
          <p:cNvSpPr>
            <a:spLocks noGrp="1"/>
          </p:cNvSpPr>
          <p:nvPr>
            <p:ph type="title"/>
          </p:nvPr>
        </p:nvSpPr>
        <p:spPr/>
        <p:txBody>
          <a:bodyPr>
            <a:normAutofit/>
          </a:bodyPr>
          <a:lstStyle/>
          <a:p>
            <a:r>
              <a:rPr lang="en-US" dirty="0" smtClean="0"/>
              <a:t> iPad on Live</a:t>
            </a:r>
            <a:br>
              <a:rPr lang="en-US" dirty="0" smtClean="0"/>
            </a:br>
            <a:endParaRPr lang="en-US" dirty="0"/>
          </a:p>
        </p:txBody>
      </p:sp>
    </p:spTree>
    <p:extLst>
      <p:ext uri="{BB962C8B-B14F-4D97-AF65-F5344CB8AC3E}">
        <p14:creationId xmlns:p14="http://schemas.microsoft.com/office/powerpoint/2010/main" val="207489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29400" y="152400"/>
            <a:ext cx="1371600" cy="369332"/>
          </a:xfrm>
          <a:prstGeom prst="rect">
            <a:avLst/>
          </a:prstGeom>
        </p:spPr>
        <p:txBody>
          <a:bodyPr wrap="square">
            <a:spAutoFit/>
          </a:bodyPr>
          <a:lstStyle/>
          <a:p>
            <a:r>
              <a:rPr lang="en-US" dirty="0" smtClean="0"/>
              <a:t>Post</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157288"/>
            <a:ext cx="8115300"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202543"/>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329" r="5329"/>
          <a:stretch>
            <a:fillRect/>
          </a:stretch>
        </p:blipFill>
        <p:spPr/>
      </p:pic>
      <p:sp>
        <p:nvSpPr>
          <p:cNvPr id="2" name="Title 1"/>
          <p:cNvSpPr>
            <a:spLocks noGrp="1"/>
          </p:cNvSpPr>
          <p:nvPr>
            <p:ph type="title"/>
          </p:nvPr>
        </p:nvSpPr>
        <p:spPr>
          <a:xfrm>
            <a:off x="5181600" y="1676400"/>
            <a:ext cx="2895600" cy="1875972"/>
          </a:xfrm>
        </p:spPr>
        <p:txBody>
          <a:bodyPr/>
          <a:lstStyle/>
          <a:p>
            <a:r>
              <a:rPr lang="en-US" dirty="0" smtClean="0"/>
              <a:t>C.U.E.</a:t>
            </a:r>
            <a:br>
              <a:rPr lang="en-US" dirty="0" smtClean="0"/>
            </a:br>
            <a:r>
              <a:rPr lang="en-US" dirty="0" smtClean="0"/>
              <a:t>Computer-Using Educators</a:t>
            </a:r>
            <a:endParaRPr lang="en-US" dirty="0"/>
          </a:p>
        </p:txBody>
      </p:sp>
      <p:sp>
        <p:nvSpPr>
          <p:cNvPr id="5" name="Text Placeholder 4"/>
          <p:cNvSpPr>
            <a:spLocks noGrp="1"/>
          </p:cNvSpPr>
          <p:nvPr>
            <p:ph type="body" sz="half" idx="2"/>
          </p:nvPr>
        </p:nvSpPr>
        <p:spPr>
          <a:xfrm>
            <a:off x="5486400" y="3552372"/>
            <a:ext cx="2438400" cy="1629228"/>
          </a:xfrm>
        </p:spPr>
        <p:txBody>
          <a:bodyPr/>
          <a:lstStyle/>
          <a:p>
            <a:r>
              <a:rPr lang="en-US" dirty="0" smtClean="0"/>
              <a:t>8-13-2010</a:t>
            </a:r>
            <a:endParaRPr lang="en-US" dirty="0"/>
          </a:p>
        </p:txBody>
      </p:sp>
    </p:spTree>
    <p:extLst>
      <p:ext uri="{BB962C8B-B14F-4D97-AF65-F5344CB8AC3E}">
        <p14:creationId xmlns:p14="http://schemas.microsoft.com/office/powerpoint/2010/main" val="1403283157"/>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839200" cy="6858000"/>
          </a:xfrm>
          <a:prstGeom prst="rect">
            <a:avLst/>
          </a:prstGeom>
        </p:spPr>
      </p:pic>
    </p:spTree>
    <p:extLst>
      <p:ext uri="{BB962C8B-B14F-4D97-AF65-F5344CB8AC3E}">
        <p14:creationId xmlns:p14="http://schemas.microsoft.com/office/powerpoint/2010/main" val="14032831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839200" cy="6858000"/>
          </a:xfrm>
          <a:prstGeom prst="rect">
            <a:avLst/>
          </a:prstGeom>
        </p:spPr>
      </p:pic>
    </p:spTree>
    <p:extLst>
      <p:ext uri="{BB962C8B-B14F-4D97-AF65-F5344CB8AC3E}">
        <p14:creationId xmlns:p14="http://schemas.microsoft.com/office/powerpoint/2010/main" val="33450399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63000" cy="6858000"/>
          </a:xfrm>
          <a:prstGeom prst="rect">
            <a:avLst/>
          </a:prstGeom>
        </p:spPr>
      </p:pic>
    </p:spTree>
    <p:extLst>
      <p:ext uri="{BB962C8B-B14F-4D97-AF65-F5344CB8AC3E}">
        <p14:creationId xmlns:p14="http://schemas.microsoft.com/office/powerpoint/2010/main" val="3345039918"/>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915400" cy="6858000"/>
          </a:xfrm>
          <a:prstGeom prst="rect">
            <a:avLst/>
          </a:prstGeom>
        </p:spPr>
      </p:pic>
    </p:spTree>
    <p:extLst>
      <p:ext uri="{BB962C8B-B14F-4D97-AF65-F5344CB8AC3E}">
        <p14:creationId xmlns:p14="http://schemas.microsoft.com/office/powerpoint/2010/main" val="33450399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915400" cy="6858000"/>
          </a:xfrm>
          <a:prstGeom prst="rect">
            <a:avLst/>
          </a:prstGeom>
        </p:spPr>
      </p:pic>
    </p:spTree>
    <p:extLst>
      <p:ext uri="{BB962C8B-B14F-4D97-AF65-F5344CB8AC3E}">
        <p14:creationId xmlns:p14="http://schemas.microsoft.com/office/powerpoint/2010/main" val="247294625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7172325" cy="38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0" y="3105835"/>
            <a:ext cx="7239000" cy="2585323"/>
          </a:xfrm>
          <a:prstGeom prst="rect">
            <a:avLst/>
          </a:prstGeom>
        </p:spPr>
        <p:txBody>
          <a:bodyPr wrap="square">
            <a:spAutoFit/>
          </a:bodyPr>
          <a:lstStyle/>
          <a:p>
            <a:endParaRPr lang="en-US" dirty="0" smtClean="0">
              <a:hlinkClick r:id="rId3"/>
            </a:endParaRPr>
          </a:p>
          <a:p>
            <a:endParaRPr lang="en-US" dirty="0">
              <a:hlinkClick r:id="rId3"/>
            </a:endParaRPr>
          </a:p>
          <a:p>
            <a:endParaRPr lang="en-US" dirty="0" smtClean="0">
              <a:hlinkClick r:id="rId3"/>
            </a:endParaRPr>
          </a:p>
          <a:p>
            <a:endParaRPr lang="en-US" dirty="0">
              <a:hlinkClick r:id="rId3"/>
            </a:endParaRPr>
          </a:p>
          <a:p>
            <a:endParaRPr lang="en-US" dirty="0" smtClean="0">
              <a:hlinkClick r:id="rId3"/>
            </a:endParaRPr>
          </a:p>
          <a:p>
            <a:endParaRPr lang="en-US" dirty="0">
              <a:hlinkClick r:id="rId3"/>
            </a:endParaRPr>
          </a:p>
          <a:p>
            <a:endParaRPr lang="en-US" dirty="0" smtClean="0">
              <a:hlinkClick r:id="rId3"/>
            </a:endParaRPr>
          </a:p>
          <a:p>
            <a:endParaRPr lang="en-US" dirty="0">
              <a:hlinkClick r:id="rId3"/>
            </a:endParaRPr>
          </a:p>
          <a:p>
            <a:r>
              <a:rPr lang="en-US" dirty="0" smtClean="0">
                <a:hlinkClick r:id="rId3"/>
              </a:rPr>
              <a:t>https</a:t>
            </a:r>
            <a:r>
              <a:rPr lang="en-US" dirty="0">
                <a:hlinkClick r:id="rId3"/>
              </a:rPr>
              <a:t>://</a:t>
            </a:r>
            <a:r>
              <a:rPr lang="en-US" dirty="0" smtClean="0">
                <a:hlinkClick r:id="rId3"/>
              </a:rPr>
              <a:t>cueweb.cue.org/cueweb/PDW/PDWWebStore.aspx?pagecode=ipad</a:t>
            </a:r>
            <a:endParaRPr lang="en-US" dirty="0"/>
          </a:p>
        </p:txBody>
      </p:sp>
    </p:spTree>
    <p:extLst>
      <p:ext uri="{BB962C8B-B14F-4D97-AF65-F5344CB8AC3E}">
        <p14:creationId xmlns:p14="http://schemas.microsoft.com/office/powerpoint/2010/main" val="110965951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5" y="1219200"/>
            <a:ext cx="50101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77528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8189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02700" cy="6858000"/>
          </a:xfrm>
          <a:prstGeom prst="rect">
            <a:avLst/>
          </a:prstGeom>
        </p:spPr>
      </p:pic>
    </p:spTree>
    <p:extLst>
      <p:ext uri="{BB962C8B-B14F-4D97-AF65-F5344CB8AC3E}">
        <p14:creationId xmlns:p14="http://schemas.microsoft.com/office/powerpoint/2010/main" val="2872903170"/>
      </p:ext>
    </p:extLst>
  </p:cSld>
  <p:clrMapOvr>
    <a:masterClrMapping/>
  </p:clrMapOvr>
  <mc:AlternateContent xmlns:mc="http://schemas.openxmlformats.org/markup-compatibility/2006">
    <mc:Choice xmlns:p14="http://schemas.microsoft.com/office/powerpoint/2010/main" Requires="p14">
      <p:transition spd="slow" p14:dur="900">
        <p14:flythrough hasBounce="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39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4650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392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96275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763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622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53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1062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39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8486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533400"/>
            <a:ext cx="7162800" cy="5943600"/>
          </a:xfrm>
          <a:prstGeom prst="rect">
            <a:avLst/>
          </a:prstGeom>
        </p:spPr>
        <p:txBody>
          <a:bodyPr>
            <a:normAutofit fontScale="97500"/>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r>
              <a:rPr lang="en-US" dirty="0" smtClean="0"/>
              <a:t/>
            </a:r>
            <a:br>
              <a:rPr lang="en-US" dirty="0" smtClean="0"/>
            </a:br>
            <a:r>
              <a:rPr lang="en-US" dirty="0" err="1" smtClean="0"/>
              <a:t>iPad</a:t>
            </a:r>
            <a:r>
              <a:rPr lang="en-US" dirty="0" smtClean="0"/>
              <a:t> Applications </a:t>
            </a:r>
            <a:br>
              <a:rPr lang="en-US" dirty="0" smtClean="0"/>
            </a:br>
            <a:r>
              <a:rPr lang="en-US" dirty="0" smtClean="0"/>
              <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7800"/>
            <a:ext cx="8839200" cy="5410200"/>
          </a:xfrm>
          <a:prstGeom prst="rect">
            <a:avLst/>
          </a:prstGeom>
        </p:spPr>
      </p:pic>
    </p:spTree>
    <p:extLst>
      <p:ext uri="{BB962C8B-B14F-4D97-AF65-F5344CB8AC3E}">
        <p14:creationId xmlns:p14="http://schemas.microsoft.com/office/powerpoint/2010/main" val="13844267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162800" cy="5943600"/>
          </a:xfrm>
        </p:spPr>
        <p:txBody>
          <a:bodyPr>
            <a:normAutofit fontScale="90000"/>
          </a:bodyPr>
          <a:lstStyle/>
          <a:p>
            <a:r>
              <a:rPr lang="en-US" dirty="0" smtClean="0"/>
              <a:t/>
            </a:r>
            <a:br>
              <a:rPr lang="en-US" dirty="0" smtClean="0"/>
            </a:br>
            <a:r>
              <a:rPr lang="en-US" dirty="0" smtClean="0"/>
              <a:t>Contact Us:</a:t>
            </a:r>
            <a:r>
              <a:rPr lang="en-US" dirty="0"/>
              <a:t/>
            </a:r>
            <a:br>
              <a:rPr lang="en-US" dirty="0"/>
            </a:br>
            <a:r>
              <a:rPr lang="en-US" dirty="0" smtClean="0"/>
              <a:t/>
            </a:r>
            <a:br>
              <a:rPr lang="en-US" dirty="0" smtClean="0"/>
            </a:br>
            <a:r>
              <a:rPr lang="en-US" dirty="0"/>
              <a:t/>
            </a:r>
            <a:br>
              <a:rPr lang="en-US" dirty="0"/>
            </a:br>
            <a:r>
              <a:rPr lang="en-US" dirty="0" smtClean="0"/>
              <a:t>Kristina </a:t>
            </a:r>
            <a:r>
              <a:rPr lang="en-US" dirty="0" err="1" smtClean="0"/>
              <a:t>Stanimirovich</a:t>
            </a:r>
            <a:r>
              <a:rPr lang="en-US" dirty="0"/>
              <a:t/>
            </a:r>
            <a:br>
              <a:rPr lang="en-US" dirty="0"/>
            </a:br>
            <a:r>
              <a:rPr lang="en-US" dirty="0"/>
              <a:t>Sweetwater Union High School District</a:t>
            </a:r>
            <a:br>
              <a:rPr lang="en-US" dirty="0"/>
            </a:br>
            <a:r>
              <a:rPr lang="en-US" dirty="0"/>
              <a:t>Adult Division</a:t>
            </a:r>
            <a:br>
              <a:rPr lang="en-US" dirty="0"/>
            </a:br>
            <a:r>
              <a:rPr lang="en-US" dirty="0" smtClean="0"/>
              <a:t>National City </a:t>
            </a:r>
            <a:r>
              <a:rPr lang="en-US" dirty="0"/>
              <a:t>Adult School</a:t>
            </a:r>
            <a:br>
              <a:rPr lang="en-US" dirty="0"/>
            </a:br>
            <a:r>
              <a:rPr lang="en-US" dirty="0" smtClean="0"/>
              <a:t>kristina.stanimirovich@sweetwaterschools.org </a:t>
            </a:r>
            <a:br>
              <a:rPr lang="en-US" dirty="0" smtClean="0"/>
            </a:br>
            <a:r>
              <a:rPr lang="en-US" dirty="0"/>
              <a:t/>
            </a:r>
            <a:br>
              <a:rPr lang="en-US" dirty="0"/>
            </a:br>
            <a:r>
              <a:rPr lang="en-US" dirty="0" smtClean="0"/>
              <a:t/>
            </a:r>
            <a:br>
              <a:rPr lang="en-US" dirty="0" smtClean="0"/>
            </a:br>
            <a:r>
              <a:rPr lang="en-US" dirty="0" smtClean="0"/>
              <a:t>Lidia </a:t>
            </a:r>
            <a:r>
              <a:rPr lang="en-US" dirty="0" smtClean="0"/>
              <a:t>Puga</a:t>
            </a:r>
            <a:br>
              <a:rPr lang="en-US" dirty="0" smtClean="0"/>
            </a:br>
            <a:r>
              <a:rPr lang="en-US" dirty="0" smtClean="0"/>
              <a:t>Sweetwater Union High School District</a:t>
            </a:r>
            <a:br>
              <a:rPr lang="en-US" dirty="0" smtClean="0"/>
            </a:br>
            <a:r>
              <a:rPr lang="en-US" dirty="0" smtClean="0"/>
              <a:t>Adult Division</a:t>
            </a:r>
            <a:br>
              <a:rPr lang="en-US" dirty="0" smtClean="0"/>
            </a:br>
            <a:r>
              <a:rPr lang="en-US" dirty="0" smtClean="0"/>
              <a:t>Montgomery Adult School</a:t>
            </a:r>
            <a:br>
              <a:rPr lang="en-US" dirty="0" smtClean="0"/>
            </a:br>
            <a:r>
              <a:rPr lang="en-US" dirty="0" smtClean="0"/>
              <a:t>lidia.puga@sweetwaterschools.org </a:t>
            </a:r>
            <a:endParaRPr lang="en-US" dirty="0"/>
          </a:p>
        </p:txBody>
      </p:sp>
    </p:spTree>
    <p:extLst>
      <p:ext uri="{BB962C8B-B14F-4D97-AF65-F5344CB8AC3E}">
        <p14:creationId xmlns:p14="http://schemas.microsoft.com/office/powerpoint/2010/main" val="423637153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4953000" cy="5715000"/>
          </a:xfrm>
        </p:spPr>
        <p:txBody>
          <a:bodyPr>
            <a:normAutofit/>
          </a:bodyPr>
          <a:lstStyle/>
          <a:p>
            <a:pPr marL="342900" indent="-342900">
              <a:buFont typeface="+mj-lt"/>
              <a:buAutoNum type="arabicPeriod"/>
            </a:pPr>
            <a:r>
              <a:rPr lang="en-US" sz="1800" dirty="0" smtClean="0"/>
              <a:t>Agriculture and Natural Resources</a:t>
            </a:r>
            <a:br>
              <a:rPr lang="en-US" sz="1800" dirty="0" smtClean="0"/>
            </a:br>
            <a:r>
              <a:rPr lang="en-US" sz="1800" dirty="0" smtClean="0"/>
              <a:t>2.  Arts Media and Entertainment</a:t>
            </a:r>
            <a:br>
              <a:rPr lang="en-US" sz="1800" dirty="0" smtClean="0"/>
            </a:br>
            <a:r>
              <a:rPr lang="en-US" sz="1800" dirty="0" smtClean="0"/>
              <a:t>3.  Building Trades and Construction</a:t>
            </a:r>
            <a:br>
              <a:rPr lang="en-US" sz="1800" dirty="0" smtClean="0"/>
            </a:br>
            <a:r>
              <a:rPr lang="en-US" sz="1800" dirty="0" smtClean="0"/>
              <a:t>4.  Education, Child Development, and Family Services</a:t>
            </a:r>
            <a:br>
              <a:rPr lang="en-US" sz="1800" dirty="0" smtClean="0"/>
            </a:br>
            <a:r>
              <a:rPr lang="en-US" sz="1800" dirty="0" smtClean="0"/>
              <a:t>5</a:t>
            </a:r>
            <a:r>
              <a:rPr lang="en-US" sz="1800" dirty="0" smtClean="0"/>
              <a:t>.  Energy and Utilities </a:t>
            </a:r>
            <a:br>
              <a:rPr lang="en-US" sz="1800" dirty="0" smtClean="0"/>
            </a:br>
            <a:r>
              <a:rPr lang="en-US" sz="1800" dirty="0" smtClean="0"/>
              <a:t> 6.  Engineering </a:t>
            </a:r>
            <a:r>
              <a:rPr lang="en-US" sz="1800" dirty="0" smtClean="0"/>
              <a:t>and Design</a:t>
            </a:r>
            <a:br>
              <a:rPr lang="en-US" sz="1800" dirty="0" smtClean="0"/>
            </a:br>
            <a:r>
              <a:rPr lang="en-US" sz="1800" dirty="0" smtClean="0"/>
              <a:t>7.  Fashion and Interior Design  </a:t>
            </a:r>
            <a:br>
              <a:rPr lang="en-US" sz="1800" dirty="0" smtClean="0"/>
            </a:br>
            <a:r>
              <a:rPr lang="en-US" sz="1800" dirty="0" smtClean="0"/>
              <a:t>8.  Finance </a:t>
            </a:r>
            <a:r>
              <a:rPr lang="en-US" sz="1800" dirty="0" smtClean="0"/>
              <a:t>and Business</a:t>
            </a:r>
            <a:br>
              <a:rPr lang="en-US" sz="1800" dirty="0" smtClean="0"/>
            </a:br>
            <a:r>
              <a:rPr lang="en-US" sz="1800" dirty="0" smtClean="0"/>
              <a:t>9.  </a:t>
            </a:r>
            <a:r>
              <a:rPr lang="en-US" sz="1800" dirty="0" smtClean="0"/>
              <a:t>Health Science and Medical Technology</a:t>
            </a:r>
            <a:br>
              <a:rPr lang="en-US" sz="1800" dirty="0" smtClean="0"/>
            </a:br>
            <a:r>
              <a:rPr lang="en-US" sz="1800" dirty="0" smtClean="0"/>
              <a:t>10.  </a:t>
            </a:r>
            <a:r>
              <a:rPr lang="en-US" sz="1800" dirty="0" smtClean="0"/>
              <a:t>Hospitality, Tourism, and Recreation</a:t>
            </a:r>
            <a:br>
              <a:rPr lang="en-US" sz="1800" dirty="0" smtClean="0"/>
            </a:br>
            <a:r>
              <a:rPr lang="en-US" sz="1800" dirty="0" smtClean="0"/>
              <a:t>11.  </a:t>
            </a:r>
            <a:r>
              <a:rPr lang="en-US" sz="1800" dirty="0" smtClean="0"/>
              <a:t>Information Technology</a:t>
            </a:r>
            <a:br>
              <a:rPr lang="en-US" sz="1800" dirty="0" smtClean="0"/>
            </a:br>
            <a:r>
              <a:rPr lang="en-US" sz="1800" dirty="0" smtClean="0"/>
              <a:t>12.  </a:t>
            </a:r>
            <a:r>
              <a:rPr lang="en-US" sz="1800" dirty="0" smtClean="0"/>
              <a:t>Manufacturing and Product Development</a:t>
            </a:r>
            <a:br>
              <a:rPr lang="en-US" sz="1800" dirty="0" smtClean="0"/>
            </a:br>
            <a:r>
              <a:rPr lang="en-US" sz="1800" dirty="0" smtClean="0"/>
              <a:t>13.  </a:t>
            </a:r>
            <a:r>
              <a:rPr lang="en-US" sz="1800" dirty="0" smtClean="0"/>
              <a:t>Marketing, Sales, and Service</a:t>
            </a:r>
            <a:br>
              <a:rPr lang="en-US" sz="1800" dirty="0" smtClean="0"/>
            </a:br>
            <a:r>
              <a:rPr lang="en-US" sz="1800" dirty="0" smtClean="0"/>
              <a:t>14.  </a:t>
            </a:r>
            <a:r>
              <a:rPr lang="en-US" sz="1800" dirty="0" smtClean="0"/>
              <a:t>Public Services</a:t>
            </a:r>
            <a:br>
              <a:rPr lang="en-US" sz="1800" dirty="0" smtClean="0"/>
            </a:br>
            <a:r>
              <a:rPr lang="en-US" sz="1800" dirty="0" smtClean="0"/>
              <a:t>15.  </a:t>
            </a:r>
            <a:r>
              <a:rPr lang="en-US" sz="1800" dirty="0" smtClean="0"/>
              <a:t>Transportation</a:t>
            </a:r>
            <a:br>
              <a:rPr lang="en-US" sz="1800" dirty="0" smtClean="0"/>
            </a:br>
            <a:r>
              <a:rPr lang="en-US" sz="1800" dirty="0" smtClean="0"/>
              <a:t>  </a:t>
            </a:r>
            <a:r>
              <a:rPr lang="en-US" sz="1800" dirty="0" smtClean="0"/>
              <a:t/>
            </a:r>
            <a:br>
              <a:rPr lang="en-US" sz="1800" dirty="0" smtClean="0"/>
            </a:br>
            <a:endParaRPr lang="en-US"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91386"/>
            <a:ext cx="2200275" cy="2114550"/>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 y="402007"/>
            <a:ext cx="2200275" cy="211455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4" y="2605936"/>
            <a:ext cx="2200275" cy="21145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 y="4743450"/>
            <a:ext cx="2200275" cy="211455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030" y="2516557"/>
            <a:ext cx="2200275" cy="211455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4743450"/>
            <a:ext cx="2200275" cy="2114550"/>
          </a:xfrm>
          <a:prstGeom prst="rect">
            <a:avLst/>
          </a:prstGeom>
        </p:spPr>
      </p:pic>
    </p:spTree>
    <p:extLst>
      <p:ext uri="{BB962C8B-B14F-4D97-AF65-F5344CB8AC3E}">
        <p14:creationId xmlns:p14="http://schemas.microsoft.com/office/powerpoint/2010/main" val="108849614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19200" y="457200"/>
            <a:ext cx="6477000" cy="5715000"/>
          </a:xfrm>
        </p:spPr>
        <p:txBody>
          <a:bodyPr/>
          <a:lstStyle/>
          <a:p>
            <a:r>
              <a:rPr lang="en-US" dirty="0" smtClean="0"/>
              <a:t>“Would you be interested in using an iPad in your classroom?”</a:t>
            </a:r>
            <a:br>
              <a:rPr lang="en-US" dirty="0" smtClean="0"/>
            </a:br>
            <a:r>
              <a:rPr lang="en-US" dirty="0" smtClean="0"/>
              <a:t/>
            </a:r>
            <a:br>
              <a:rPr lang="en-US" dirty="0" smtClean="0"/>
            </a:br>
            <a:r>
              <a:rPr lang="en-US" dirty="0" smtClean="0"/>
              <a:t>-Teresa Matos</a:t>
            </a:r>
            <a:br>
              <a:rPr lang="en-US" dirty="0" smtClean="0"/>
            </a:br>
            <a:r>
              <a:rPr lang="en-US" dirty="0" smtClean="0"/>
              <a:t>Teacher on Special Assignment</a:t>
            </a:r>
            <a:br>
              <a:rPr lang="en-US" dirty="0" smtClean="0"/>
            </a:br>
            <a:r>
              <a:rPr lang="en-US" dirty="0" smtClean="0"/>
              <a:t>Sweetwater Union High School District</a:t>
            </a:r>
            <a:br>
              <a:rPr lang="en-US" dirty="0" smtClean="0"/>
            </a:br>
            <a:r>
              <a:rPr lang="en-US" dirty="0" smtClean="0"/>
              <a:t>Adult Division</a:t>
            </a:r>
            <a:br>
              <a:rPr lang="en-US" dirty="0" smtClean="0"/>
            </a:br>
            <a:r>
              <a:rPr lang="en-US" dirty="0" smtClean="0"/>
              <a:t>Career Technical Education</a:t>
            </a:r>
            <a:endParaRPr lang="en-US" dirty="0"/>
          </a:p>
        </p:txBody>
      </p:sp>
    </p:spTree>
    <p:extLst>
      <p:ext uri="{BB962C8B-B14F-4D97-AF65-F5344CB8AC3E}">
        <p14:creationId xmlns:p14="http://schemas.microsoft.com/office/powerpoint/2010/main" val="153494516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5399"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2997" b="12997"/>
          <a:stretch>
            <a:fillRect/>
          </a:stretch>
        </p:blipFill>
        <p:spPr>
          <a:xfrm>
            <a:off x="27140" y="6248400"/>
            <a:ext cx="1600199" cy="609600"/>
          </a:xfrm>
        </p:spPr>
      </p:pic>
      <p:pic>
        <p:nvPicPr>
          <p:cNvPr id="8" name="Picture Placeholder 4"/>
          <p:cNvPicPr>
            <a:picLocks noChangeAspect="1"/>
          </p:cNvPicPr>
          <p:nvPr/>
        </p:nvPicPr>
        <p:blipFill>
          <a:blip r:embed="rId3" cstate="print">
            <a:extLst>
              <a:ext uri="{28A0092B-C50C-407E-A947-70E740481C1C}">
                <a14:useLocalDpi xmlns:a14="http://schemas.microsoft.com/office/drawing/2010/main" val="0"/>
              </a:ext>
            </a:extLst>
          </a:blip>
          <a:srcRect t="12997" b="12997"/>
          <a:stretch>
            <a:fillRect/>
          </a:stretch>
        </p:blipFill>
        <p:spPr>
          <a:xfrm>
            <a:off x="2899774" y="6292242"/>
            <a:ext cx="1600199" cy="609600"/>
          </a:xfrm>
          <a:prstGeom prst="rect">
            <a:avLst/>
          </a:prstGeom>
        </p:spPr>
      </p:pic>
      <p:pic>
        <p:nvPicPr>
          <p:cNvPr id="9" name="Picture Placeholder 4"/>
          <p:cNvPicPr>
            <a:picLocks noChangeAspect="1"/>
          </p:cNvPicPr>
          <p:nvPr/>
        </p:nvPicPr>
        <p:blipFill>
          <a:blip r:embed="rId3" cstate="print">
            <a:extLst>
              <a:ext uri="{28A0092B-C50C-407E-A947-70E740481C1C}">
                <a14:useLocalDpi xmlns:a14="http://schemas.microsoft.com/office/drawing/2010/main" val="0"/>
              </a:ext>
            </a:extLst>
          </a:blip>
          <a:srcRect t="12997" b="12997"/>
          <a:stretch>
            <a:fillRect/>
          </a:stretch>
        </p:blipFill>
        <p:spPr>
          <a:xfrm>
            <a:off x="4420121" y="6292242"/>
            <a:ext cx="1600199" cy="609600"/>
          </a:xfrm>
          <a:prstGeom prst="rect">
            <a:avLst/>
          </a:prstGeom>
        </p:spPr>
      </p:pic>
      <p:pic>
        <p:nvPicPr>
          <p:cNvPr id="10" name="Picture Placeholder 4"/>
          <p:cNvPicPr>
            <a:picLocks noChangeAspect="1"/>
          </p:cNvPicPr>
          <p:nvPr/>
        </p:nvPicPr>
        <p:blipFill>
          <a:blip r:embed="rId3" cstate="print">
            <a:extLst>
              <a:ext uri="{28A0092B-C50C-407E-A947-70E740481C1C}">
                <a14:useLocalDpi xmlns:a14="http://schemas.microsoft.com/office/drawing/2010/main" val="0"/>
              </a:ext>
            </a:extLst>
          </a:blip>
          <a:srcRect t="12997" b="12997"/>
          <a:stretch>
            <a:fillRect/>
          </a:stretch>
        </p:blipFill>
        <p:spPr>
          <a:xfrm>
            <a:off x="5949861" y="6294329"/>
            <a:ext cx="1600199" cy="609600"/>
          </a:xfrm>
          <a:prstGeom prst="rect">
            <a:avLst/>
          </a:prstGeom>
        </p:spPr>
      </p:pic>
      <p:pic>
        <p:nvPicPr>
          <p:cNvPr id="11" name="Picture Placeholder 4"/>
          <p:cNvPicPr>
            <a:picLocks noChangeAspect="1"/>
          </p:cNvPicPr>
          <p:nvPr/>
        </p:nvPicPr>
        <p:blipFill>
          <a:blip r:embed="rId3" cstate="print">
            <a:extLst>
              <a:ext uri="{28A0092B-C50C-407E-A947-70E740481C1C}">
                <a14:useLocalDpi xmlns:a14="http://schemas.microsoft.com/office/drawing/2010/main" val="0"/>
              </a:ext>
            </a:extLst>
          </a:blip>
          <a:srcRect t="12997" b="12997"/>
          <a:stretch>
            <a:fillRect/>
          </a:stretch>
        </p:blipFill>
        <p:spPr>
          <a:xfrm>
            <a:off x="7305804" y="6294329"/>
            <a:ext cx="1600199" cy="609600"/>
          </a:xfrm>
          <a:prstGeom prst="rect">
            <a:avLst/>
          </a:prstGeom>
        </p:spPr>
      </p:pic>
      <p:pic>
        <p:nvPicPr>
          <p:cNvPr id="12" name="Picture Placeholder 4"/>
          <p:cNvPicPr>
            <a:picLocks noChangeAspect="1"/>
          </p:cNvPicPr>
          <p:nvPr/>
        </p:nvPicPr>
        <p:blipFill>
          <a:blip r:embed="rId3" cstate="print">
            <a:extLst>
              <a:ext uri="{28A0092B-C50C-407E-A947-70E740481C1C}">
                <a14:useLocalDpi xmlns:a14="http://schemas.microsoft.com/office/drawing/2010/main" val="0"/>
              </a:ext>
            </a:extLst>
          </a:blip>
          <a:srcRect t="12997" b="12997"/>
          <a:stretch>
            <a:fillRect/>
          </a:stretch>
        </p:blipFill>
        <p:spPr>
          <a:xfrm>
            <a:off x="1295400" y="6249444"/>
            <a:ext cx="1600199" cy="609600"/>
          </a:xfrm>
          <a:prstGeom prst="rect">
            <a:avLst/>
          </a:prstGeom>
        </p:spPr>
      </p:pic>
    </p:spTree>
    <p:extLst>
      <p:ext uri="{BB962C8B-B14F-4D97-AF65-F5344CB8AC3E}">
        <p14:creationId xmlns:p14="http://schemas.microsoft.com/office/powerpoint/2010/main" val="147783244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39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8839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8" y="5257800"/>
            <a:ext cx="8747342" cy="158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652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5181600" y="762000"/>
            <a:ext cx="2514600" cy="914400"/>
          </a:xfrm>
        </p:spPr>
        <p:txBody>
          <a:bodyPr/>
          <a:lstStyle/>
          <a:p>
            <a:r>
              <a:rPr lang="en-US" dirty="0" smtClean="0"/>
              <a:t>www.live.com</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458200"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283157"/>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8713"/>
            <a:ext cx="8762999" cy="48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629400" y="152400"/>
            <a:ext cx="1371600" cy="369332"/>
          </a:xfrm>
          <a:prstGeom prst="rect">
            <a:avLst/>
          </a:prstGeom>
        </p:spPr>
        <p:txBody>
          <a:bodyPr wrap="square">
            <a:spAutoFit/>
          </a:bodyPr>
          <a:lstStyle/>
          <a:p>
            <a:r>
              <a:rPr lang="en-US" dirty="0" smtClean="0"/>
              <a:t>Group</a:t>
            </a:r>
            <a:endParaRPr lang="en-US" dirty="0"/>
          </a:p>
        </p:txBody>
      </p:sp>
    </p:spTree>
    <p:extLst>
      <p:ext uri="{BB962C8B-B14F-4D97-AF65-F5344CB8AC3E}">
        <p14:creationId xmlns:p14="http://schemas.microsoft.com/office/powerpoint/2010/main" val="321467427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29400" y="152400"/>
            <a:ext cx="1371600" cy="369332"/>
          </a:xfrm>
          <a:prstGeom prst="rect">
            <a:avLst/>
          </a:prstGeom>
        </p:spPr>
        <p:txBody>
          <a:bodyPr wrap="square">
            <a:spAutoFit/>
          </a:bodyPr>
          <a:lstStyle/>
          <a:p>
            <a:r>
              <a:rPr lang="en-US" dirty="0" smtClean="0"/>
              <a:t>Discussion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87630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1859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300</TotalTime>
  <Words>39</Words>
  <Application>Microsoft Office PowerPoint</Application>
  <PresentationFormat>On-screen Show (4:3)</PresentationFormat>
  <Paragraphs>21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Composite</vt:lpstr>
      <vt:lpstr> iPad on Live </vt:lpstr>
      <vt:lpstr>PowerPoint Presentation</vt:lpstr>
      <vt:lpstr>Agriculture and Natural Resources 2.  Arts Media and Entertainment 3.  Building Trades and Construction 4.  Education, Child Development, and Family Services 5.  Energy and Utilities   6.  Engineering and Design 7.  Fashion and Interior Design   8.  Finance and Business 9.  Health Science and Medical Technology 10.  Hospitality, Tourism, and Recreation 11.  Information Technology 12.  Manufacturing and Product Development 13.  Marketing, Sales, and Service 14.  Public Services 15.  Transportation    </vt:lpstr>
      <vt:lpstr>“Would you be interested in using an iPad in your classroom?”  -Teresa Matos Teacher on Special Assignment Sweetwater Union High School District Adult Division Career Technical Education</vt:lpstr>
      <vt:lpstr>PowerPoint Presentation</vt:lpstr>
      <vt:lpstr>PowerPoint Presentation</vt:lpstr>
      <vt:lpstr>www.live.com</vt:lpstr>
      <vt:lpstr>PowerPoint Presentation</vt:lpstr>
      <vt:lpstr>PowerPoint Presentation</vt:lpstr>
      <vt:lpstr>PowerPoint Presentation</vt:lpstr>
      <vt:lpstr>C.U.E. Computer-Using Educators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Contact Us:   Kristina Stanimirovich Sweetwater Union High School District Adult Division National City Adult School kristina.stanimirovich@sweetwaterschools.org    Lidia Puga Sweetwater Union High School District Adult Division Montgomery Adult School lidia.puga@sweetwaterschools.org </vt:lpstr>
    </vt:vector>
  </TitlesOfParts>
  <Company>SUHSD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with the iPad Using Technology to Enhance Collaborative Teaching</dc:title>
  <dc:creator>Lidia.Puga</dc:creator>
  <cp:lastModifiedBy>lpuga</cp:lastModifiedBy>
  <cp:revision>78</cp:revision>
  <dcterms:created xsi:type="dcterms:W3CDTF">2010-10-29T17:46:01Z</dcterms:created>
  <dcterms:modified xsi:type="dcterms:W3CDTF">2011-03-05T05:11:38Z</dcterms:modified>
</cp:coreProperties>
</file>